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6" r:id="rId2"/>
    <p:sldId id="267" r:id="rId3"/>
    <p:sldId id="273" r:id="rId4"/>
    <p:sldId id="276" r:id="rId5"/>
    <p:sldId id="272" r:id="rId6"/>
    <p:sldId id="271" r:id="rId7"/>
    <p:sldId id="261" r:id="rId8"/>
    <p:sldId id="262" r:id="rId9"/>
    <p:sldId id="263" r:id="rId10"/>
    <p:sldId id="264" r:id="rId11"/>
    <p:sldId id="265" r:id="rId12"/>
    <p:sldId id="256" r:id="rId13"/>
    <p:sldId id="257" r:id="rId14"/>
    <p:sldId id="258" r:id="rId15"/>
    <p:sldId id="259" r:id="rId16"/>
    <p:sldId id="260" r:id="rId17"/>
    <p:sldId id="268" r:id="rId18"/>
    <p:sldId id="270" r:id="rId19"/>
    <p:sldId id="277" r:id="rId20"/>
    <p:sldId id="274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8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716D8-27A7-4DB1-9FAC-30D1796A3DE2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6ADD4-D700-4939-AE0E-D33AE28F77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50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6ADD4-D700-4939-AE0E-D33AE28F77B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877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06ADD4-D700-4939-AE0E-D33AE28F77BF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126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532A-FC5D-4017-92C2-FF998D85A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DC2D5-7059-4A32-90FD-20B6214C9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313B3-A32B-412C-9123-EE242D8EB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5D67C-F9C0-42E3-9A3B-1D1BCF42D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338EC-E0B8-469B-A7C2-F67F43E3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870472"/>
      </p:ext>
    </p:extLst>
  </p:cSld>
  <p:clrMapOvr>
    <a:masterClrMapping/>
  </p:clrMapOvr>
  <p:transition spd="slow">
    <p:cover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32C4-3798-432B-A67B-127925B24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624A3-8475-48AF-8383-673FE94D0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685D9-E677-4843-9BC9-4A9774C6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054FC-FF48-48BC-8F2E-49DD11CCD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8D2CB-A473-4CD8-BC6D-B819AA04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606619"/>
      </p:ext>
    </p:extLst>
  </p:cSld>
  <p:clrMapOvr>
    <a:masterClrMapping/>
  </p:clrMapOvr>
  <p:transition spd="slow">
    <p:cover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73259-E8B3-46CA-ADAA-B06D82379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F608E-1044-4FD3-B831-BBF5AEC9F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BA1C8-060C-4623-BD64-C3DBA72F9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8B944-E5D7-4468-A414-EC4B7E39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6DA76-023B-4E9D-9F21-F4847D24E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983812"/>
      </p:ext>
    </p:extLst>
  </p:cSld>
  <p:clrMapOvr>
    <a:masterClrMapping/>
  </p:clrMapOvr>
  <p:transition spd="slow"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2EAC1-60DC-4175-B810-1A9C1A191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3CC9-3E0F-4AB4-B8C4-5341D0273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88FD6-6066-449C-8353-A26562F3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8207E-D466-489E-9D05-CE927131B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B96B5-8FA4-4CB0-834C-D50E92DA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9008403"/>
      </p:ext>
    </p:extLst>
  </p:cSld>
  <p:clrMapOvr>
    <a:masterClrMapping/>
  </p:clrMapOvr>
  <p:transition spd="slow"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687A-4870-487C-B1FB-43DEB395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7E86CC-DB68-4F0C-BBEB-4E25C5AA7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187A8-90A1-4F18-9F0C-CA42DAD4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8A635-26E0-4B1B-B53D-CED75E64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B80A2-384B-4320-9F91-E63001CD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047191"/>
      </p:ext>
    </p:extLst>
  </p:cSld>
  <p:clrMapOvr>
    <a:masterClrMapping/>
  </p:clrMapOvr>
  <p:transition spd="slow"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4290-6A13-4881-8324-2CD6E751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E4620-89E7-4A33-8922-D76D1423E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89D80-E383-4C9A-9A8A-D7EE03270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74569-0567-45D9-84E8-E426629CB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DBE56-613A-49DB-91B6-AA6B0E99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D0BFA-9C3C-41D2-8DD6-C48D2960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412229"/>
      </p:ext>
    </p:extLst>
  </p:cSld>
  <p:clrMapOvr>
    <a:masterClrMapping/>
  </p:clrMapOvr>
  <p:transition spd="slow"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010DF-3985-4744-BDD8-5D1FAE28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13A5A-6128-46B0-8144-CCEB884DE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A3191-DE58-41EE-AF12-9DC0868B5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37C10-53F2-4D19-9CA3-8272D151D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6632B-F997-46E3-8247-B8905D8E2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9CC15-2EE5-4381-82B3-0BADB3A85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59C6-43AD-45CC-9FBD-E2149E7EC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66B862-86C5-440D-B209-519640A7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41295"/>
      </p:ext>
    </p:extLst>
  </p:cSld>
  <p:clrMapOvr>
    <a:masterClrMapping/>
  </p:clrMapOvr>
  <p:transition spd="slow"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5322B-0A0D-4553-B627-12B85E9E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6E965-102A-49B5-8E53-E87D8CD5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96219-5BD6-4F18-B66B-52606DC6A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76CF2-A1E6-4DFC-89C3-7B4E04CD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7571943"/>
      </p:ext>
    </p:extLst>
  </p:cSld>
  <p:clrMapOvr>
    <a:masterClrMapping/>
  </p:clrMapOvr>
  <p:transition spd="slow"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7120D-3482-40E9-8BCC-6DD3237B9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33BE61-C825-4FE4-B6E0-DDD8E6B4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8DC6C-3F9C-45F4-9661-CF748FE8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677444"/>
      </p:ext>
    </p:extLst>
  </p:cSld>
  <p:clrMapOvr>
    <a:masterClrMapping/>
  </p:clrMapOvr>
  <p:transition spd="slow"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81CB-677A-4EF3-9AFE-4943A362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438CC-2A28-4A5B-B716-229DA5AA8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FC821-86F6-4484-8925-97400ED1D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ABC5C-37B7-40BD-BFE4-DE5D6F10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E6286-6AEC-40C7-8864-1571F079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FABE0-B500-4253-B707-0FEE6DD4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480770"/>
      </p:ext>
    </p:extLst>
  </p:cSld>
  <p:clrMapOvr>
    <a:masterClrMapping/>
  </p:clrMapOvr>
  <p:transition spd="slow">
    <p:cover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8B69-9E50-40CC-AB6A-95358DDD7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E55C1C-50E9-40FA-A7C3-DE3038B3A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DFADB-D3CC-473E-B631-8A5099263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6A2C-D228-428D-9F48-55D7EF371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755AE-3EB3-48F9-AF2D-CD1FB133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F5989-F27E-4597-8D29-49256CFF1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577782"/>
      </p:ext>
    </p:extLst>
  </p:cSld>
  <p:clrMapOvr>
    <a:masterClrMapping/>
  </p:clrMapOvr>
  <p:transition spd="slow"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B62368-4F69-4A6F-A9FA-00F96FEF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B5A57-5CDF-4AF7-BE32-575B9B026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CFFF3-62DA-4C6B-B3D9-1FFE226EB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3A181-FE60-4D50-9CDE-0DDB58E195F5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C334E-875C-4909-8C21-5B60D788D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F6B81-E852-41C9-9E75-1747837A8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42F98-322B-4CD2-BB14-453A7DA7A4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08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cover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llpaperflare.com/sachin-tendulkar-god-of-cricket-sport-group-of-people-stadium-wallpaper-qqgea/download/3840x2160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://commons.wikimedia.org/wiki/File:Portugal_2-3_Denmark,_Football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7.png"/><Relationship Id="rId7" Type="http://schemas.openxmlformats.org/officeDocument/2006/relationships/hyperlink" Target="https://drawwithandy.deviantart.com/art/Venom-Digital-Painting-74225846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hyperlink" Target="https://www.thegossipfactory.com/2018/08/travis-scott-responds-to-transphobic.html" TargetMode="External"/><Relationship Id="rId4" Type="http://schemas.openxmlformats.org/officeDocument/2006/relationships/image" Target="../media/image28.jpg"/><Relationship Id="rId9" Type="http://schemas.openxmlformats.org/officeDocument/2006/relationships/hyperlink" Target="https://www.hippopx.com/en/popular?page=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dollar-currency-money-us-dollar-726883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3.png"/><Relationship Id="rId7" Type="http://schemas.openxmlformats.org/officeDocument/2006/relationships/hyperlink" Target="https://en.wikipedia.org/wiki/Grand_Theft_Auto_V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www.gameblast.com.br/2024/01/horizon-forbidden-west-complete-edition-pc-marco.html" TargetMode="External"/><Relationship Id="rId4" Type="http://schemas.openxmlformats.org/officeDocument/2006/relationships/image" Target="../media/image34.jpg"/><Relationship Id="rId9" Type="http://schemas.openxmlformats.org/officeDocument/2006/relationships/hyperlink" Target="https://generacionxbox.com/bases-para-crear-a-lady-dimitresc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obilisationlab.org/16-ways-online-privacy-in-a-high-risk-world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ibeld.net/java/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www.citizen-news.org/2020/06/video-how-thailand-fights-in-crisis-to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pumabydesign001.wordpress.com/2011/03/01/rhode-island-big-labor-in-action-assault-on-innocent-camerama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pngimg.com/png/85229-text-photography-question-interrogation-communication-stoc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27E7-A20D-431C-91C2-126930D8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863020"/>
          </a:xfrm>
        </p:spPr>
        <p:txBody>
          <a:bodyPr/>
          <a:lstStyle/>
          <a:p>
            <a:pPr algn="ctr"/>
            <a:r>
              <a:rPr lang="en-GB" dirty="0">
                <a:latin typeface="Calisto MT" panose="02040603050505030304" pitchFamily="18" charset="0"/>
              </a:rPr>
              <a:t>MINI PROJECT GROUP 16</a:t>
            </a:r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DE524-2796-49E0-B945-B8FE477C1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74415"/>
            <a:ext cx="10515600" cy="2215235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ECO ECO MAGAZINE (MAGAZINE APP)</a:t>
            </a:r>
            <a:endParaRPr lang="en-IN" dirty="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33687"/>
      </p:ext>
    </p:extLst>
  </p:cSld>
  <p:clrMapOvr>
    <a:masterClrMapping/>
  </p:clrMapOvr>
  <p:transition spd="slow">
    <p:cover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1328-6E5A-436E-8CE0-29347C97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39B31-EDD3-4C26-859A-B1AA91B7D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4F2E5-3C99-480B-ABB7-E3883BA80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638353-37E5-4C9C-812D-CA9237B10BF2}"/>
              </a:ext>
            </a:extLst>
          </p:cNvPr>
          <p:cNvSpPr/>
          <p:nvPr/>
        </p:nvSpPr>
        <p:spPr>
          <a:xfrm>
            <a:off x="-1" y="0"/>
            <a:ext cx="4892511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665F7-0EDD-4016-919C-9EEAD0466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2805"/>
            <a:ext cx="2857108" cy="60520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34970508"/>
      </p:ext>
    </p:extLst>
  </p:cSld>
  <p:clrMapOvr>
    <a:masterClrMapping/>
  </p:clrMapOvr>
  <p:transition spd="slow"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939B-55AE-4743-B1FB-A9DEE8B9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405839-5372-4964-8982-CB0066F28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3"/>
          <a:stretch/>
        </p:blipFill>
        <p:spPr>
          <a:xfrm>
            <a:off x="0" y="0"/>
            <a:ext cx="12192000" cy="67778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EA3935-A409-4AD4-B666-3165232C276C}"/>
              </a:ext>
            </a:extLst>
          </p:cNvPr>
          <p:cNvSpPr/>
          <p:nvPr/>
        </p:nvSpPr>
        <p:spPr>
          <a:xfrm>
            <a:off x="7522590" y="0"/>
            <a:ext cx="466941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5CD355-7171-4895-9B99-35A7D9EEA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39407" y="468822"/>
            <a:ext cx="4320000" cy="288144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8B2357-B3EF-4FD4-AC2A-8C5F4E7C8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39407" y="3609508"/>
            <a:ext cx="432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97345"/>
      </p:ext>
    </p:extLst>
  </p:cSld>
  <p:clrMapOvr>
    <a:masterClrMapping/>
  </p:clrMapOvr>
  <p:transition spd="slow"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37B68-4282-47EE-873E-633F09A752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0FCD6-F83F-4878-9EBE-44B352DCE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98E2C-8CC8-44CB-9A2F-F0AA33948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C7046-516E-4B26-8A13-08D450B79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004" y="4023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B9841D-E416-4686-8E2A-AFCE6DF71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35" y="5788842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93F87-330C-43E1-AC55-191918979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98" y="428287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89801"/>
      </p:ext>
    </p:extLst>
  </p:cSld>
  <p:clrMapOvr>
    <a:masterClrMapping/>
  </p:clrMapOvr>
  <p:transition spd="slow"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E684-633C-4F00-9241-2C4C00C2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B759E-948E-4F32-B0B8-836CCBF7D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220774D-10A2-4716-92FE-6C6031C44E42}"/>
              </a:ext>
            </a:extLst>
          </p:cNvPr>
          <p:cNvSpPr/>
          <p:nvPr/>
        </p:nvSpPr>
        <p:spPr>
          <a:xfrm>
            <a:off x="0" y="0"/>
            <a:ext cx="12192000" cy="1960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2FBEA3C-CE4B-4A77-B8AA-8439B7A08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26657" y="0"/>
            <a:ext cx="3965344" cy="2641911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2C3B73D-BD16-4481-9375-6DD93BD27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" y="0"/>
            <a:ext cx="3582185" cy="23866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3EA9E-08CE-401B-B92B-953B8DFD01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110469" y="0"/>
            <a:ext cx="3587903" cy="238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38528"/>
      </p:ext>
    </p:extLst>
  </p:cSld>
  <p:clrMapOvr>
    <a:masterClrMapping/>
  </p:clrMapOvr>
  <p:transition spd="slow">
    <p:cover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0D96-AEDC-4450-8C14-8E627B92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A1313-D475-4D9E-8949-6BB0A5FC1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1563B0-C2DB-4FC7-BA7B-FDE558C33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-1147714" y="1147713"/>
            <a:ext cx="6858000" cy="4562573"/>
          </a:xfrm>
        </p:spPr>
      </p:pic>
    </p:spTree>
    <p:extLst>
      <p:ext uri="{BB962C8B-B14F-4D97-AF65-F5344CB8AC3E}">
        <p14:creationId xmlns:p14="http://schemas.microsoft.com/office/powerpoint/2010/main" val="36580723"/>
      </p:ext>
    </p:extLst>
  </p:cSld>
  <p:clrMapOvr>
    <a:masterClrMapping/>
  </p:clrMapOvr>
  <p:transition spd="slow"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1351-1268-4633-B5BF-1B8D4E72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6F93A-4BCE-4745-8551-E8D8A08AF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DE6C52-B2A5-4072-BF80-365ADC6870A2}"/>
              </a:ext>
            </a:extLst>
          </p:cNvPr>
          <p:cNvSpPr txBox="1"/>
          <p:nvPr/>
        </p:nvSpPr>
        <p:spPr>
          <a:xfrm>
            <a:off x="3055888" y="5503881"/>
            <a:ext cx="58157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F3784C-ED79-4054-BFDC-45D9D8416B3B}"/>
              </a:ext>
            </a:extLst>
          </p:cNvPr>
          <p:cNvSpPr/>
          <p:nvPr/>
        </p:nvSpPr>
        <p:spPr>
          <a:xfrm>
            <a:off x="3628417" y="2237362"/>
            <a:ext cx="4834647" cy="3112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78260B-2D77-414C-B1FF-5380124F5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1684" y="2235690"/>
            <a:ext cx="5758670" cy="32400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6979ED-C09D-4712-9EC5-DCF8E5563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42026" y="2235690"/>
            <a:ext cx="2649814" cy="324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357ABC-0EFB-4D8C-8A74-20D1174EB81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2436" r="30842"/>
          <a:stretch/>
        </p:blipFill>
        <p:spPr>
          <a:xfrm>
            <a:off x="9601976" y="2263881"/>
            <a:ext cx="211421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9605"/>
      </p:ext>
    </p:extLst>
  </p:cSld>
  <p:clrMapOvr>
    <a:masterClrMapping/>
  </p:clrMapOvr>
  <p:transition spd="slow">
    <p:cover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ADAA-BA0A-4AF8-B706-7FEC27191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AB8D0DD-42A5-40DC-9522-9E5869FD8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7E1CE-8F42-4CFC-A188-0F31B28CE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DB7A80AF-C5AE-4B79-8D6D-D917C95085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958" r="22131"/>
          <a:stretch/>
        </p:blipFill>
        <p:spPr>
          <a:xfrm>
            <a:off x="7240620" y="-9525"/>
            <a:ext cx="4951380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2062"/>
      </p:ext>
    </p:extLst>
  </p:cSld>
  <p:clrMapOvr>
    <a:masterClrMapping/>
  </p:clrMapOvr>
  <p:transition spd="slow"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C236-A961-4B72-A166-77C82DEB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02210-12A6-4BB1-A1D3-B0D8B8A93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1DAA4-0D0C-47D6-98A5-841A57F2D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B3018A-324D-442C-B024-86B8CD984707}"/>
              </a:ext>
            </a:extLst>
          </p:cNvPr>
          <p:cNvSpPr/>
          <p:nvPr/>
        </p:nvSpPr>
        <p:spPr>
          <a:xfrm>
            <a:off x="9040305" y="0"/>
            <a:ext cx="315169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024BA3-C7D9-4822-AEC9-04BF2ECA975B}"/>
              </a:ext>
            </a:extLst>
          </p:cNvPr>
          <p:cNvPicPr/>
          <p:nvPr/>
        </p:nvPicPr>
        <p:blipFill rotWithShape="1">
          <a:blip r:embed="rId3"/>
          <a:srcRect b="5337"/>
          <a:stretch/>
        </p:blipFill>
        <p:spPr>
          <a:xfrm>
            <a:off x="8922382" y="589345"/>
            <a:ext cx="2699385" cy="56793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29006617"/>
      </p:ext>
    </p:extLst>
  </p:cSld>
  <p:clrMapOvr>
    <a:masterClrMapping/>
  </p:clrMapOvr>
  <p:transition spd="slow"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D792E-51E7-4622-9F4B-845D8BC1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D888-E498-4A1E-AF9F-81D8F666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F49372-7FAF-44C1-96F9-8B9CE992C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72363"/>
      </p:ext>
    </p:extLst>
  </p:cSld>
  <p:clrMapOvr>
    <a:masterClrMapping/>
  </p:clrMapOvr>
  <p:transition spd="slow">
    <p:cover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6D73-26A4-40A7-BB75-6D2DC4FD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C9474-4C02-4D3E-8A80-58FAC2CB1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0863E0A-C968-4900-A106-502011E7380C}"/>
              </a:ext>
            </a:extLst>
          </p:cNvPr>
          <p:cNvSpPr/>
          <p:nvPr/>
        </p:nvSpPr>
        <p:spPr>
          <a:xfrm>
            <a:off x="7418895" y="0"/>
            <a:ext cx="477310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0CEF554-7CD8-4C28-970A-DD0960D5D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12" y="256610"/>
            <a:ext cx="4776407" cy="317239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91E9CF-F950-48F0-AB40-D7A65B507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721" y="4186792"/>
            <a:ext cx="3621897" cy="241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86000"/>
      </p:ext>
    </p:extLst>
  </p:cSld>
  <p:clrMapOvr>
    <a:masterClrMapping/>
  </p:clrMapOvr>
  <p:transition spd="slow"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B3DB-F3E2-4314-83AE-9F45CF5C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59498"/>
            <a:ext cx="10515600" cy="1329178"/>
          </a:xfrm>
        </p:spPr>
        <p:txBody>
          <a:bodyPr/>
          <a:lstStyle/>
          <a:p>
            <a:pPr algn="ctr"/>
            <a:r>
              <a:rPr lang="en-GB" dirty="0">
                <a:latin typeface="Calisto MT" panose="02040603050505030304" pitchFamily="18" charset="0"/>
              </a:rPr>
              <a:t>GROUP MEMBERS</a:t>
            </a:r>
            <a:endParaRPr lang="en-IN" dirty="0">
              <a:latin typeface="Calisto MT" panose="0204060305050503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325A2-7FEB-43A4-8F98-80D9ACF06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37469"/>
            <a:ext cx="10515600" cy="325218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GUIDED BY: MS. FARIDA ATTAR</a:t>
            </a:r>
          </a:p>
          <a:p>
            <a:pPr algn="ctr"/>
            <a:endParaRPr lang="en-GB" dirty="0">
              <a:solidFill>
                <a:schemeClr val="tx1"/>
              </a:solidFill>
              <a:latin typeface="Calisto MT" panose="02040603050505030304" pitchFamily="18" charset="0"/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YAMIN ABDUL WAHID KHAN				242464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SOFIYA PATWEKAR					242465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ABDURRAHMAN QURESHI				242466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Calisto MT" panose="02040603050505030304" pitchFamily="18" charset="0"/>
              </a:rPr>
              <a:t>MOHAMMED ANAS NATHANI				242470</a:t>
            </a:r>
            <a:endParaRPr lang="en-IN" dirty="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B0D39-2F7C-4063-9D2E-6BFF63096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22" y="2837469"/>
            <a:ext cx="360000" cy="3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04AC9-48DE-4C0B-8ACA-0DB01C9A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51" y="4283559"/>
            <a:ext cx="270000" cy="2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C90929-78F5-4366-B9F0-F0C801E8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451" y="3799766"/>
            <a:ext cx="270000" cy="27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5BADF3-E10A-49BF-AF95-DE93606FD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451" y="4702811"/>
            <a:ext cx="270000" cy="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C68E70-E8B3-41A9-A38E-78F5DAC4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451" y="5186604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17993"/>
      </p:ext>
    </p:extLst>
  </p:cSld>
  <p:clrMapOvr>
    <a:masterClrMapping/>
  </p:clrMapOvr>
  <p:transition spd="slow"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58BF-2B0C-4CC4-955C-8F41BC41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33815-8D42-4959-A228-3B5CECD0D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407D5-612E-4326-9CD8-43B3569E6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50899"/>
      </p:ext>
    </p:extLst>
  </p:cSld>
  <p:clrMapOvr>
    <a:masterClrMapping/>
  </p:clrMapOvr>
  <p:transition spd="slow">
    <p:cover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E814-A6C6-4F8A-BF81-FA75A17C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2E6F2-F0B2-4F97-8B3F-408C283EC0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71C84-5C01-416B-AE6D-B16359058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8576"/>
      </p:ext>
    </p:extLst>
  </p:cSld>
  <p:clrMapOvr>
    <a:masterClrMapping/>
  </p:clrMapOvr>
  <p:transition spd="slow"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E638-FFF0-4841-A911-BE9D7624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87490-CBED-4B53-964E-BBD421A7D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CE601B-44A1-444D-8B29-69FFBB6A6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06843"/>
      </p:ext>
    </p:extLst>
  </p:cSld>
  <p:clrMapOvr>
    <a:masterClrMapping/>
  </p:clrMapOvr>
  <p:transition spd="slow"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1CFB9-3B87-452D-A57E-87BD130D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4D4DF1-6ED2-4CD4-8C28-646C97503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D2C87-047F-46DF-8250-8C5D80895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0" y="162768"/>
            <a:ext cx="1550770" cy="1260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8385FA-AAED-4793-95F2-3E0A34A3C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99586" y="4839650"/>
            <a:ext cx="1474116" cy="14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27023"/>
      </p:ext>
    </p:extLst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0590-EFE1-463A-A301-E1EB031D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33F20F-EA6C-452A-A12B-56BC2950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05"/>
          <a:stretch/>
        </p:blipFill>
        <p:spPr>
          <a:xfrm>
            <a:off x="0" y="0"/>
            <a:ext cx="12192000" cy="673073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21607A-92E0-4078-9063-B0C31B22D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381" y="205417"/>
            <a:ext cx="1397175" cy="144000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456C64-9ED9-42BB-A6B7-AA8C4B6E3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779" y="5561193"/>
            <a:ext cx="720000" cy="7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57802E-BF60-447F-B8F9-DDF0FD7BC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3800" y="970688"/>
            <a:ext cx="720000" cy="72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80CABA-4F2B-4027-B02F-F04721691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204" y="556634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34463"/>
      </p:ext>
    </p:extLst>
  </p:cSld>
  <p:clrMapOvr>
    <a:masterClrMapping/>
  </p:clrMapOvr>
  <p:transition spd="slow"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8FD2-ED68-46AC-8083-491421B5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5A6B-FBE9-4D8A-BD99-BA286F961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799C7E-9EAC-4AF6-A918-A74B46794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19758"/>
      </p:ext>
    </p:extLst>
  </p:cSld>
  <p:clrMapOvr>
    <a:masterClrMapping/>
  </p:clrMapOvr>
  <p:transition spd="slow"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6DDF7-E3E1-42FF-9761-EDFBE5C1D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12E64-F3D1-4EB2-8291-0EFE9F7DA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764F8-8A45-4612-B727-031D64465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A336A-7A1F-4714-8D8E-8B8E1E73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82805"/>
            <a:ext cx="2857108" cy="6210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30106488"/>
      </p:ext>
    </p:extLst>
  </p:cSld>
  <p:clrMapOvr>
    <a:masterClrMapping/>
  </p:clrMapOvr>
  <p:transition spd="slow"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B186-2A8F-4AA2-9F7A-9FEB00EC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39B72-15A1-47B2-A3DA-79BC5B07D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8A3F6B-6E42-4404-8772-A96646709A36}"/>
              </a:ext>
            </a:extLst>
          </p:cNvPr>
          <p:cNvSpPr/>
          <p:nvPr/>
        </p:nvSpPr>
        <p:spPr>
          <a:xfrm>
            <a:off x="-1" y="0"/>
            <a:ext cx="453429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7896D4-29E3-4A8C-8D83-8F162F9B9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6351" y="1158616"/>
            <a:ext cx="3188047" cy="4351338"/>
          </a:xfrm>
        </p:spPr>
      </p:pic>
    </p:spTree>
    <p:extLst>
      <p:ext uri="{BB962C8B-B14F-4D97-AF65-F5344CB8AC3E}">
        <p14:creationId xmlns:p14="http://schemas.microsoft.com/office/powerpoint/2010/main" val="1115286801"/>
      </p:ext>
    </p:extLst>
  </p:cSld>
  <p:clrMapOvr>
    <a:masterClrMapping/>
  </p:clrMapOvr>
  <p:transition spd="slow"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56B60-A503-45F0-9D1D-8C530AA7F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39D0D-F368-4434-B099-0D05AA559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AAC60-2082-4266-ABE0-7D84BE65D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A2EF3-B1CB-4E79-9ECA-90F37A3EB9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20334556">
            <a:off x="8931936" y="1003474"/>
            <a:ext cx="1975376" cy="4802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33670559"/>
      </p:ext>
    </p:extLst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54</Words>
  <Application>Microsoft Office PowerPoint</Application>
  <PresentationFormat>Widescreen</PresentationFormat>
  <Paragraphs>11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Calisto MT</vt:lpstr>
      <vt:lpstr>Office Theme</vt:lpstr>
      <vt:lpstr>MINI PROJECT GROUP 16</vt:lpstr>
      <vt:lpstr>GROUP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Abdurrahman Qureshi</dc:creator>
  <cp:lastModifiedBy>Abdurrahman Qureshi</cp:lastModifiedBy>
  <cp:revision>63</cp:revision>
  <dcterms:created xsi:type="dcterms:W3CDTF">2024-10-24T17:11:46Z</dcterms:created>
  <dcterms:modified xsi:type="dcterms:W3CDTF">2024-10-28T04:58:43Z</dcterms:modified>
</cp:coreProperties>
</file>